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700808"/>
            <a:ext cx="7772400" cy="3024336"/>
          </a:xfrm>
        </p:spPr>
        <p:txBody>
          <a:bodyPr>
            <a:noAutofit/>
          </a:bodyPr>
          <a:lstStyle/>
          <a:p>
            <a:pPr algn="ctr"/>
            <a:r>
              <a:rPr lang="ru-RU" sz="4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общеобразовательное учреждение средняя общеобразовательная </a:t>
            </a:r>
            <a:r>
              <a:rPr lang="ru-RU" sz="4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школа </a:t>
            </a:r>
            <a:r>
              <a:rPr lang="ru-RU" sz="4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№ 49 </a:t>
            </a:r>
            <a:r>
              <a:rPr lang="ru-RU" sz="4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имени </a:t>
            </a:r>
            <a:r>
              <a:rPr lang="ru-RU" sz="4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Героев - </a:t>
            </a:r>
            <a:r>
              <a:rPr lang="ru-RU" sz="4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даманцев</a:t>
            </a:r>
            <a:r>
              <a:rPr lang="ru-RU" sz="4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4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4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Хабаровска</a:t>
            </a:r>
            <a:endParaRPr lang="ru-RU" sz="5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996952"/>
            <a:ext cx="7772400" cy="1545585"/>
          </a:xfrm>
        </p:spPr>
        <p:txBody>
          <a:bodyPr>
            <a:noAutofit/>
          </a:bodyPr>
          <a:lstStyle/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37413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09728" indent="0" algn="just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«Краевая инновационная площадка» при инновационной инфраструктуре сферы образования Хабаровского края.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«Введение федерального государственного образовательного стандарта основного общего образования». 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Дата присвоения статуса:   21.02.2014 распоряжение №238</a:t>
            </a:r>
          </a:p>
          <a:p>
            <a:pPr algn="just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Инновационная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идея.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оптимальное вхождение педагогического коллектива школы в систему ценностей современного образования через принятие идеологии ФГОС общего образования,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реализация  принципа индивидуализации через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тьюторское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сопровождение  как помощь школьнику в определении образовательного пути и сопровождение в построении им индивидуальной образовательной траектории.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 СОШ № 49 имени Героев-</a:t>
            </a:r>
            <a:r>
              <a:rPr lang="ru-RU" sz="2800" b="0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даманцев</a:t>
            </a:r>
            <a:r>
              <a:rPr lang="ru-RU" sz="2800" b="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br>
              <a:rPr lang="ru-RU" sz="2800" b="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«Введение ФГОС ООО»</a:t>
            </a:r>
            <a:endParaRPr lang="ru-RU" sz="2800" b="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474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5212" y="980728"/>
            <a:ext cx="8229600" cy="4525963"/>
          </a:xfrm>
        </p:spPr>
        <p:txBody>
          <a:bodyPr/>
          <a:lstStyle/>
          <a:p>
            <a:pPr marL="109728" indent="0" algn="just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Концептуальная модель: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Образовательная среда, способствующая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становлению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обучающихся персональных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мотивов и овладению способами самообучения, для создания и достижения ими желаемого образа будущего.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8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 СОШ № 49 имени Героев-</a:t>
            </a:r>
            <a:r>
              <a:rPr lang="ru-RU" sz="2800" b="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даманцев</a:t>
            </a:r>
            <a:r>
              <a:rPr lang="ru-RU" sz="28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br>
              <a:rPr lang="ru-RU" sz="28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«Введение ФГОС ООО»</a:t>
            </a:r>
            <a:endParaRPr lang="ru-RU" sz="28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271707"/>
            <a:ext cx="7272808" cy="46170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944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292" y="825643"/>
            <a:ext cx="8229600" cy="4525963"/>
          </a:xfrm>
        </p:spPr>
        <p:txBody>
          <a:bodyPr>
            <a:normAutofit/>
          </a:bodyPr>
          <a:lstStyle/>
          <a:p>
            <a:pPr marL="109728" indent="0" algn="just">
              <a:spcBef>
                <a:spcPts val="0"/>
              </a:spcBef>
              <a:buNone/>
            </a:pPr>
            <a:r>
              <a:rPr lang="ru-RU" sz="18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1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в образовательной среде   трех </a:t>
            </a:r>
            <a:r>
              <a:rPr lang="ru-RU" sz="18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уровней.</a:t>
            </a:r>
            <a:endParaRPr lang="ru-RU" sz="18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spcBef>
                <a:spcPts val="0"/>
              </a:spcBef>
              <a:buNone/>
            </a:pPr>
            <a:r>
              <a:rPr lang="ru-RU" sz="18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Тьюторское</a:t>
            </a:r>
            <a:r>
              <a:rPr lang="ru-RU" sz="1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сопровождение  осуществляется  педагогами школы, психологом, классными руководителями, учителями - предметниками, завучами</a:t>
            </a:r>
            <a:r>
              <a:rPr lang="ru-RU" sz="1800" i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</a:t>
            </a:r>
            <a:r>
              <a:rPr lang="ru-RU" sz="18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тьюторскими</a:t>
            </a:r>
            <a:r>
              <a:rPr lang="ru-RU" sz="1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действиями (обсуждение  проблем и трудностей  процесса образования и планирование следующих шагов, навигация выбора обучающегося).</a:t>
            </a:r>
          </a:p>
          <a:p>
            <a:endParaRPr lang="ru-RU" kern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4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 СОШ № 49 имени Героев-</a:t>
            </a:r>
            <a:r>
              <a:rPr lang="ru-RU" sz="2400" b="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даманцев</a:t>
            </a:r>
            <a:r>
              <a:rPr lang="ru-RU" sz="24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br>
              <a:rPr lang="ru-RU" sz="24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«Введение ФГОС ООО»</a:t>
            </a:r>
            <a:endParaRPr lang="ru-RU" sz="2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 rotWithShape="1">
          <a:blip r:embed="rId2"/>
          <a:srcRect l="33452" t="23416" r="15130" b="10743"/>
          <a:stretch/>
        </p:blipFill>
        <p:spPr bwMode="auto">
          <a:xfrm>
            <a:off x="2339752" y="2276872"/>
            <a:ext cx="6408712" cy="44100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944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Информационно-методическое распространение опыта в крае и регионах ДФО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Продукты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инновационной деятельности.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109728" lv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Апробации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учебника географии – 5-6 класс,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Е.М.Домогацких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 algn="just">
              <a:buNone/>
            </a:pP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Сборник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методических рекомендации ХК ИРО "Разработка рабочей программы по географии в условиях реализации ФГОС ООО", 2013 г.  В методическом сборнике "От планирования к результатам" ХК ИРО , 2013 г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09728" lvl="0" indent="0" algn="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2012-2013год,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О.В.Бутвина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Выступление на коллегии УО при администрации города  "Дополнительное образование и ФГОС ООО"  </a:t>
            </a:r>
          </a:p>
          <a:p>
            <a:pPr marL="109728" lvl="0" indent="0" algn="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23.10.2014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В.И.Абросимова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</a:p>
          <a:p>
            <a:pPr marL="109728" lv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Печатная работа внеурочного мероприятия. Заседание кружка "Растим патриотов России".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Тема:"Есть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память, которой не будет конца".  Издание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Савета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ветеранов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    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Декабрь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2014    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В.Н.Богданова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9168"/>
            <a:ext cx="8229600" cy="956054"/>
          </a:xfrm>
        </p:spPr>
        <p:txBody>
          <a:bodyPr>
            <a:noAutofit/>
          </a:bodyPr>
          <a:lstStyle/>
          <a:p>
            <a:pPr algn="ctr"/>
            <a: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СОШ № 49 имени Героев-</a:t>
            </a:r>
            <a:r>
              <a:rPr lang="ru-RU" sz="28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даманцев</a:t>
            </a:r>
            <a: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b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«Введение ФГОС ООО»</a:t>
            </a:r>
            <a:endParaRPr lang="ru-RU" sz="2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4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5589240"/>
          </a:xfrm>
        </p:spPr>
        <p:txBody>
          <a:bodyPr>
            <a:normAutofit fontScale="55000" lnSpcReduction="20000"/>
          </a:bodyPr>
          <a:lstStyle/>
          <a:p>
            <a:pPr marL="109728" lvl="0" indent="0" algn="just">
              <a:buNone/>
            </a:pP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Выступление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краевом </a:t>
            </a:r>
            <a:r>
              <a:rPr lang="ru-RU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вебинаре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«Проекты реализации школы будущего» (по материалам  Всероссийского    молодежного форума «Селигер -2014»). </a:t>
            </a:r>
            <a:endParaRPr lang="ru-RU" sz="3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 algn="r">
              <a:buNone/>
            </a:pP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21.11.2014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И.С.Ткаченко</a:t>
            </a:r>
            <a:endParaRPr lang="ru-RU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marL="109728" lvl="0" indent="0" algn="just">
              <a:buNone/>
            </a:pP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Участие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научно - практической конференции ХК ИРО и Ярмарке педагогических инноваций.        Предоставили материалы по организации внеурочной деятельности в сборник "Алгоритмы, которые можно разрушать. Простые решения сложных задач"</a:t>
            </a:r>
          </a:p>
          <a:p>
            <a:pPr marL="109728" lvl="0" indent="0" algn="just">
              <a:buNone/>
            </a:pPr>
            <a:endParaRPr lang="ru-RU" sz="33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 algn="just">
              <a:buNone/>
            </a:pP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33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</a:t>
            </a:r>
            <a:r>
              <a:rPr lang="ru-RU" sz="33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(подали материалы) Модель организации </a:t>
            </a:r>
            <a:r>
              <a:rPr lang="ru-RU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тьюторского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сопровождения индивидуального образовательного маршрута школьника на ступени основного общего образования.                                                </a:t>
            </a:r>
            <a:endParaRPr lang="ru-RU" sz="3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 algn="just">
              <a:buNone/>
            </a:pP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Май 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2014г., </a:t>
            </a:r>
            <a:r>
              <a:rPr lang="ru-RU" sz="3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ЛИ.Перегиняк</a:t>
            </a:r>
            <a:endParaRPr lang="ru-RU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 algn="just">
              <a:buNone/>
            </a:pP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Выступление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краевом семинаре «Уникальные решения пилотных школ»</a:t>
            </a:r>
          </a:p>
          <a:p>
            <a:pPr marL="109728" indent="0" algn="just">
              <a:buNone/>
            </a:pP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15.08.2013.</a:t>
            </a:r>
            <a:r>
              <a:rPr lang="ru-RU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В.И.Абросимова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endParaRPr lang="ru-RU" sz="3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ru-RU" sz="3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Краевой  </a:t>
            </a:r>
            <a:r>
              <a:rPr lang="ru-RU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мастер-класс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Выездной практикум.</a:t>
            </a:r>
          </a:p>
          <a:p>
            <a:pPr marL="109728" indent="0" algn="just">
              <a:buNone/>
            </a:pP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русского языка.    Внеурочное занятие  «Искусство ландшафтного дизайна»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СОШ № 49 имени Героев-</a:t>
            </a:r>
            <a:r>
              <a:rPr lang="ru-RU" sz="28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даманцев</a:t>
            </a:r>
            <a: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b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«Введение ФГОС ООО»</a:t>
            </a:r>
            <a:endParaRPr lang="ru-RU" sz="2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4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В </a:t>
            </a:r>
            <a:r>
              <a:rPr lang="ru-RU" sz="1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 материально-технического обеспечения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здании  школы не хватает учебных кабинетов для организации внеурочной деятельности. 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 информационно-методического обеспечения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требуется совершенствование ресурсного потенциала: кадрового, программно-методического;</a:t>
            </a:r>
          </a:p>
          <a:p>
            <a:pPr marL="109728" indent="0" algn="just"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Введение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основного общего образования выявило некоторые </a:t>
            </a:r>
            <a:r>
              <a:rPr lang="ru-RU" sz="1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кадрового характера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сложившаяся за предыдущие годы устойчивая методика проведения урока еще тормозит внедрение новых форм и технологий;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реализация проектной деятельности требует от педагога владение в совершенстве приемами, технологиями метода проектов;</a:t>
            </a:r>
          </a:p>
          <a:p>
            <a:pPr marL="109728" indent="0" algn="just">
              <a:buNone/>
            </a:pPr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1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 оценочной деятельности и диагностики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диагностических материалов для оценки освоения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метапредметных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действий осложняет деятельность учителя;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по ведению портфолио как форме оценивания учащихся должна совершенствоваться и развиваться в сотрудничестве с родителями.</a:t>
            </a:r>
          </a:p>
          <a:p>
            <a:endParaRPr lang="ru-RU" sz="19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СОШ № 49 имени Героев-</a:t>
            </a:r>
            <a:r>
              <a:rPr lang="ru-RU" sz="28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даманцев</a:t>
            </a:r>
            <a: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b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«Введение ФГОС ООО»</a:t>
            </a:r>
            <a:endParaRPr lang="ru-RU" sz="2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47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ru-RU" dirty="0" smtClean="0"/>
          </a:p>
          <a:p>
            <a:pPr marL="109728" indent="0">
              <a:buNone/>
            </a:pPr>
            <a:endParaRPr lang="ru-RU" dirty="0" smtClean="0"/>
          </a:p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endParaRPr lang="ru-RU" dirty="0"/>
          </a:p>
          <a:p>
            <a:pPr marL="109728" indent="0" algn="ctr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СОШ № 49 имени Героев-</a:t>
            </a:r>
            <a:r>
              <a:rPr lang="ru-RU" sz="28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даманцев</a:t>
            </a:r>
            <a: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b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«Введение ФГОС ООО»</a:t>
            </a:r>
            <a:endParaRPr lang="ru-RU" sz="2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478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83</TotalTime>
  <Words>345</Words>
  <Application>Microsoft Office PowerPoint</Application>
  <PresentationFormat>Экран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Муниципальное бюджетное общеобразовательное учреждение средняя общеобразовательная  школа № 49  имени Героев - даманцев  г. Хабаровска</vt:lpstr>
      <vt:lpstr>МБОУ СОШ № 49 имени Героев-даманцев   «Введение ФГОС ООО»</vt:lpstr>
      <vt:lpstr>МБОУ СОШ № 49 имени Героев-даманцев   «Введение ФГОС ООО»</vt:lpstr>
      <vt:lpstr>МБОУ СОШ № 49 имени Героев-даманцев   «Введение ФГОС ООО»</vt:lpstr>
      <vt:lpstr>МБОУ СОШ № 49 имени Героев-даманцев   «Введение ФГОС ООО»</vt:lpstr>
      <vt:lpstr>МБОУ СОШ № 49 имени Героев-даманцев   «Введение ФГОС ООО»</vt:lpstr>
      <vt:lpstr>МБОУ СОШ № 49 имени Героев-даманцев   «Введение ФГОС ООО»</vt:lpstr>
      <vt:lpstr>МБОУ СОШ № 49 имени Героев-даманцев   «Введение ФГОС ООО»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общеобразовательное учреждение средняя общеобразовательная школа № 49  имени Героев - даманцев г. Хабаровска</dc:title>
  <dc:creator>302-УЧ</dc:creator>
  <cp:lastModifiedBy>302-УЧ</cp:lastModifiedBy>
  <cp:revision>8</cp:revision>
  <dcterms:created xsi:type="dcterms:W3CDTF">2015-06-21T23:48:04Z</dcterms:created>
  <dcterms:modified xsi:type="dcterms:W3CDTF">2015-06-22T01:22:26Z</dcterms:modified>
</cp:coreProperties>
</file>